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Laufschule"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682"/>
    <a:srgbClr val="EE6A6C"/>
    <a:srgbClr val="FF827E"/>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0"/>
    <p:restoredTop sz="94962"/>
  </p:normalViewPr>
  <p:slideViewPr>
    <p:cSldViewPr snapToGrid="0" snapToObjects="1" showGuides="1">
      <p:cViewPr varScale="1">
        <p:scale>
          <a:sx n="137" d="100"/>
          <a:sy n="137" d="100"/>
        </p:scale>
        <p:origin x="496" y="200"/>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09.01.23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09.01.23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4B0AB91-D0AC-39B7-83A7-13D4F53E1DFF}"/>
              </a:ext>
            </a:extLst>
          </p:cNvPr>
          <p:cNvPicPr>
            <a:picLocks noChangeAspect="1"/>
          </p:cNvPicPr>
          <p:nvPr userDrawn="1"/>
        </p:nvPicPr>
        <p:blipFill>
          <a:blip r:embed="rId2"/>
          <a:stretch>
            <a:fillRect/>
          </a:stretch>
        </p:blipFill>
        <p:spPr>
          <a:xfrm>
            <a:off x="74250" y="203229"/>
            <a:ext cx="6725285" cy="9517126"/>
          </a:xfrm>
          <a:prstGeom prst="rect">
            <a:avLst/>
          </a:prstGeom>
        </p:spPr>
      </p:pic>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Laufschul-Edition.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LAUFSCHULFITNESS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2510823444"/>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310951">
                  <a:extLst>
                    <a:ext uri="{9D8B030D-6E8A-4147-A177-3AD203B41FA5}">
                      <a16:colId xmlns:a16="http://schemas.microsoft.com/office/drawing/2014/main" val="2267582737"/>
                    </a:ext>
                  </a:extLst>
                </a:gridCol>
                <a:gridCol w="3224473">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Runde normal laufen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Runde auf Zehenspitzen gehen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Runde </a:t>
                      </a:r>
                      <a:r>
                        <a:rPr lang="de-DE" sz="1600" b="0" dirty="0" err="1"/>
                        <a:t>Hopserlauf</a:t>
                      </a:r>
                      <a:endParaRPr lang="de-DE" sz="1600" b="0" dirty="0"/>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Runde Seitgalopp</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Runde Scherenlauf</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Runde Anfersen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74" name="Gruppieren 73">
            <a:extLst>
              <a:ext uri="{FF2B5EF4-FFF2-40B4-BE49-F238E27FC236}">
                <a16:creationId xmlns:a16="http://schemas.microsoft.com/office/drawing/2014/main" id="{9608713B-3B75-D615-7F57-793D09C2D080}"/>
              </a:ext>
            </a:extLst>
          </p:cNvPr>
          <p:cNvGrpSpPr/>
          <p:nvPr/>
        </p:nvGrpSpPr>
        <p:grpSpPr>
          <a:xfrm>
            <a:off x="4161211" y="1312832"/>
            <a:ext cx="1875697" cy="1358141"/>
            <a:chOff x="4114556" y="1294170"/>
            <a:chExt cx="2118151" cy="1533695"/>
          </a:xfrm>
        </p:grpSpPr>
        <p:sp>
          <p:nvSpPr>
            <p:cNvPr id="53" name="Freihandform 52">
              <a:extLst>
                <a:ext uri="{FF2B5EF4-FFF2-40B4-BE49-F238E27FC236}">
                  <a16:creationId xmlns:a16="http://schemas.microsoft.com/office/drawing/2014/main" id="{4EBC455B-E820-03CF-7110-DBF310404120}"/>
                </a:ext>
              </a:extLst>
            </p:cNvPr>
            <p:cNvSpPr/>
            <p:nvPr/>
          </p:nvSpPr>
          <p:spPr>
            <a:xfrm>
              <a:off x="4114556" y="2052734"/>
              <a:ext cx="2118151" cy="775131"/>
            </a:xfrm>
            <a:custGeom>
              <a:avLst/>
              <a:gdLst>
                <a:gd name="connsiteX0" fmla="*/ 839998 w 2228052"/>
                <a:gd name="connsiteY0" fmla="*/ 0 h 776126"/>
                <a:gd name="connsiteX1" fmla="*/ 2071639 w 2228052"/>
                <a:gd name="connsiteY1" fmla="*/ 261257 h 776126"/>
                <a:gd name="connsiteX2" fmla="*/ 2118292 w 2228052"/>
                <a:gd name="connsiteY2" fmla="*/ 410547 h 776126"/>
                <a:gd name="connsiteX3" fmla="*/ 1222553 w 2228052"/>
                <a:gd name="connsiteY3" fmla="*/ 774441 h 776126"/>
                <a:gd name="connsiteX4" fmla="*/ 46896 w 2228052"/>
                <a:gd name="connsiteY4" fmla="*/ 531845 h 776126"/>
                <a:gd name="connsiteX5" fmla="*/ 345476 w 2228052"/>
                <a:gd name="connsiteY5" fmla="*/ 195943 h 776126"/>
                <a:gd name="connsiteX0" fmla="*/ 839998 w 2181294"/>
                <a:gd name="connsiteY0" fmla="*/ 0 h 775131"/>
                <a:gd name="connsiteX1" fmla="*/ 2071639 w 2181294"/>
                <a:gd name="connsiteY1" fmla="*/ 261257 h 775131"/>
                <a:gd name="connsiteX2" fmla="*/ 2024986 w 2181294"/>
                <a:gd name="connsiteY2" fmla="*/ 457200 h 775131"/>
                <a:gd name="connsiteX3" fmla="*/ 1222553 w 2181294"/>
                <a:gd name="connsiteY3" fmla="*/ 774441 h 775131"/>
                <a:gd name="connsiteX4" fmla="*/ 46896 w 2181294"/>
                <a:gd name="connsiteY4" fmla="*/ 531845 h 775131"/>
                <a:gd name="connsiteX5" fmla="*/ 345476 w 2181294"/>
                <a:gd name="connsiteY5" fmla="*/ 195943 h 775131"/>
                <a:gd name="connsiteX0" fmla="*/ 839998 w 2118151"/>
                <a:gd name="connsiteY0" fmla="*/ 0 h 775131"/>
                <a:gd name="connsiteX1" fmla="*/ 1969002 w 2118151"/>
                <a:gd name="connsiteY1" fmla="*/ 233265 h 775131"/>
                <a:gd name="connsiteX2" fmla="*/ 2024986 w 2118151"/>
                <a:gd name="connsiteY2" fmla="*/ 457200 h 775131"/>
                <a:gd name="connsiteX3" fmla="*/ 1222553 w 2118151"/>
                <a:gd name="connsiteY3" fmla="*/ 774441 h 775131"/>
                <a:gd name="connsiteX4" fmla="*/ 46896 w 2118151"/>
                <a:gd name="connsiteY4" fmla="*/ 531845 h 775131"/>
                <a:gd name="connsiteX5" fmla="*/ 345476 w 2118151"/>
                <a:gd name="connsiteY5" fmla="*/ 195943 h 7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51" h="775131">
                  <a:moveTo>
                    <a:pt x="839998" y="0"/>
                  </a:moveTo>
                  <a:cubicBezTo>
                    <a:pt x="1349294" y="96416"/>
                    <a:pt x="1771504" y="157065"/>
                    <a:pt x="1969002" y="233265"/>
                  </a:cubicBezTo>
                  <a:cubicBezTo>
                    <a:pt x="2166500" y="309465"/>
                    <a:pt x="2149394" y="367004"/>
                    <a:pt x="2024986" y="457200"/>
                  </a:cubicBezTo>
                  <a:cubicBezTo>
                    <a:pt x="1900578" y="547396"/>
                    <a:pt x="1552235" y="762000"/>
                    <a:pt x="1222553" y="774441"/>
                  </a:cubicBezTo>
                  <a:cubicBezTo>
                    <a:pt x="892871" y="786882"/>
                    <a:pt x="193075" y="628261"/>
                    <a:pt x="46896" y="531845"/>
                  </a:cubicBezTo>
                  <a:cubicBezTo>
                    <a:pt x="-99283" y="435429"/>
                    <a:pt x="123096" y="315686"/>
                    <a:pt x="345476" y="195943"/>
                  </a:cubicBezTo>
                </a:path>
              </a:pathLst>
            </a:custGeom>
            <a:noFill/>
            <a:ln w="25400" cap="rnd">
              <a:solidFill>
                <a:srgbClr val="215682"/>
              </a:solidFill>
              <a:prstDash val="dash"/>
              <a:tailEnd type="arrow"/>
            </a:ln>
          </p:spPr>
          <p:txBody>
            <a:bodyPr rtlCol="0" anchor="ctr"/>
            <a:lstStyle/>
            <a:p>
              <a:pPr algn="ctr"/>
              <a:endParaRPr lang="de-DE"/>
            </a:p>
          </p:txBody>
        </p:sp>
        <p:pic>
          <p:nvPicPr>
            <p:cNvPr id="43" name="Grafik 42">
              <a:extLst>
                <a:ext uri="{FF2B5EF4-FFF2-40B4-BE49-F238E27FC236}">
                  <a16:creationId xmlns:a16="http://schemas.microsoft.com/office/drawing/2014/main" id="{F51B9198-3472-118C-39D1-D7383DE4E97D}"/>
                </a:ext>
              </a:extLst>
            </p:cNvPr>
            <p:cNvPicPr>
              <a:picLocks noChangeAspect="1"/>
            </p:cNvPicPr>
            <p:nvPr/>
          </p:nvPicPr>
          <p:blipFill rotWithShape="1">
            <a:blip r:embed="rId2"/>
            <a:srcRect l="9351" r="17925" b="21121"/>
            <a:stretch/>
          </p:blipFill>
          <p:spPr>
            <a:xfrm>
              <a:off x="4159493" y="1294170"/>
              <a:ext cx="1941862" cy="1490116"/>
            </a:xfrm>
            <a:prstGeom prst="rect">
              <a:avLst/>
            </a:prstGeom>
          </p:spPr>
        </p:pic>
      </p:grpSp>
      <p:grpSp>
        <p:nvGrpSpPr>
          <p:cNvPr id="70" name="Gruppieren 69">
            <a:extLst>
              <a:ext uri="{FF2B5EF4-FFF2-40B4-BE49-F238E27FC236}">
                <a16:creationId xmlns:a16="http://schemas.microsoft.com/office/drawing/2014/main" id="{6AA94525-9FA7-C912-474A-02E80C26DDC1}"/>
              </a:ext>
            </a:extLst>
          </p:cNvPr>
          <p:cNvGrpSpPr/>
          <p:nvPr/>
        </p:nvGrpSpPr>
        <p:grpSpPr>
          <a:xfrm>
            <a:off x="4161211" y="6818193"/>
            <a:ext cx="1875697" cy="1359987"/>
            <a:chOff x="4114556" y="6799531"/>
            <a:chExt cx="2118151" cy="1535780"/>
          </a:xfrm>
        </p:grpSpPr>
        <p:sp>
          <p:nvSpPr>
            <p:cNvPr id="67" name="Freihandform 66">
              <a:extLst>
                <a:ext uri="{FF2B5EF4-FFF2-40B4-BE49-F238E27FC236}">
                  <a16:creationId xmlns:a16="http://schemas.microsoft.com/office/drawing/2014/main" id="{A2770637-C087-C294-276E-634F8E0A066C}"/>
                </a:ext>
              </a:extLst>
            </p:cNvPr>
            <p:cNvSpPr/>
            <p:nvPr/>
          </p:nvSpPr>
          <p:spPr>
            <a:xfrm>
              <a:off x="4114556" y="7557795"/>
              <a:ext cx="2118151" cy="775131"/>
            </a:xfrm>
            <a:custGeom>
              <a:avLst/>
              <a:gdLst>
                <a:gd name="connsiteX0" fmla="*/ 839998 w 2228052"/>
                <a:gd name="connsiteY0" fmla="*/ 0 h 776126"/>
                <a:gd name="connsiteX1" fmla="*/ 2071639 w 2228052"/>
                <a:gd name="connsiteY1" fmla="*/ 261257 h 776126"/>
                <a:gd name="connsiteX2" fmla="*/ 2118292 w 2228052"/>
                <a:gd name="connsiteY2" fmla="*/ 410547 h 776126"/>
                <a:gd name="connsiteX3" fmla="*/ 1222553 w 2228052"/>
                <a:gd name="connsiteY3" fmla="*/ 774441 h 776126"/>
                <a:gd name="connsiteX4" fmla="*/ 46896 w 2228052"/>
                <a:gd name="connsiteY4" fmla="*/ 531845 h 776126"/>
                <a:gd name="connsiteX5" fmla="*/ 345476 w 2228052"/>
                <a:gd name="connsiteY5" fmla="*/ 195943 h 776126"/>
                <a:gd name="connsiteX0" fmla="*/ 839998 w 2181294"/>
                <a:gd name="connsiteY0" fmla="*/ 0 h 775131"/>
                <a:gd name="connsiteX1" fmla="*/ 2071639 w 2181294"/>
                <a:gd name="connsiteY1" fmla="*/ 261257 h 775131"/>
                <a:gd name="connsiteX2" fmla="*/ 2024986 w 2181294"/>
                <a:gd name="connsiteY2" fmla="*/ 457200 h 775131"/>
                <a:gd name="connsiteX3" fmla="*/ 1222553 w 2181294"/>
                <a:gd name="connsiteY3" fmla="*/ 774441 h 775131"/>
                <a:gd name="connsiteX4" fmla="*/ 46896 w 2181294"/>
                <a:gd name="connsiteY4" fmla="*/ 531845 h 775131"/>
                <a:gd name="connsiteX5" fmla="*/ 345476 w 2181294"/>
                <a:gd name="connsiteY5" fmla="*/ 195943 h 775131"/>
                <a:gd name="connsiteX0" fmla="*/ 839998 w 2118151"/>
                <a:gd name="connsiteY0" fmla="*/ 0 h 775131"/>
                <a:gd name="connsiteX1" fmla="*/ 1969002 w 2118151"/>
                <a:gd name="connsiteY1" fmla="*/ 233265 h 775131"/>
                <a:gd name="connsiteX2" fmla="*/ 2024986 w 2118151"/>
                <a:gd name="connsiteY2" fmla="*/ 457200 h 775131"/>
                <a:gd name="connsiteX3" fmla="*/ 1222553 w 2118151"/>
                <a:gd name="connsiteY3" fmla="*/ 774441 h 775131"/>
                <a:gd name="connsiteX4" fmla="*/ 46896 w 2118151"/>
                <a:gd name="connsiteY4" fmla="*/ 531845 h 775131"/>
                <a:gd name="connsiteX5" fmla="*/ 345476 w 2118151"/>
                <a:gd name="connsiteY5" fmla="*/ 195943 h 7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51" h="775131">
                  <a:moveTo>
                    <a:pt x="839998" y="0"/>
                  </a:moveTo>
                  <a:cubicBezTo>
                    <a:pt x="1349294" y="96416"/>
                    <a:pt x="1771504" y="157065"/>
                    <a:pt x="1969002" y="233265"/>
                  </a:cubicBezTo>
                  <a:cubicBezTo>
                    <a:pt x="2166500" y="309465"/>
                    <a:pt x="2149394" y="367004"/>
                    <a:pt x="2024986" y="457200"/>
                  </a:cubicBezTo>
                  <a:cubicBezTo>
                    <a:pt x="1900578" y="547396"/>
                    <a:pt x="1552235" y="762000"/>
                    <a:pt x="1222553" y="774441"/>
                  </a:cubicBezTo>
                  <a:cubicBezTo>
                    <a:pt x="892871" y="786882"/>
                    <a:pt x="193075" y="628261"/>
                    <a:pt x="46896" y="531845"/>
                  </a:cubicBezTo>
                  <a:cubicBezTo>
                    <a:pt x="-99283" y="435429"/>
                    <a:pt x="123096" y="315686"/>
                    <a:pt x="345476" y="195943"/>
                  </a:cubicBezTo>
                </a:path>
              </a:pathLst>
            </a:custGeom>
            <a:noFill/>
            <a:ln w="25400" cap="rnd">
              <a:solidFill>
                <a:srgbClr val="215682"/>
              </a:solidFill>
              <a:prstDash val="dash"/>
              <a:tailEnd type="arrow"/>
            </a:ln>
          </p:spPr>
          <p:txBody>
            <a:bodyPr rtlCol="0" anchor="ctr"/>
            <a:lstStyle/>
            <a:p>
              <a:pPr algn="ctr"/>
              <a:endParaRPr lang="de-DE"/>
            </a:p>
          </p:txBody>
        </p:sp>
        <p:pic>
          <p:nvPicPr>
            <p:cNvPr id="45" name="Grafik 44">
              <a:extLst>
                <a:ext uri="{FF2B5EF4-FFF2-40B4-BE49-F238E27FC236}">
                  <a16:creationId xmlns:a16="http://schemas.microsoft.com/office/drawing/2014/main" id="{E3D3A9B1-8227-7FAF-C564-8FCFB8BDD62C}"/>
                </a:ext>
              </a:extLst>
            </p:cNvPr>
            <p:cNvPicPr>
              <a:picLocks noChangeAspect="1"/>
            </p:cNvPicPr>
            <p:nvPr/>
          </p:nvPicPr>
          <p:blipFill rotWithShape="1">
            <a:blip r:embed="rId3"/>
            <a:srcRect l="11243" r="16159" b="18704"/>
            <a:stretch/>
          </p:blipFill>
          <p:spPr>
            <a:xfrm>
              <a:off x="4160587" y="6799531"/>
              <a:ext cx="1940768" cy="1535780"/>
            </a:xfrm>
            <a:prstGeom prst="rect">
              <a:avLst/>
            </a:prstGeom>
          </p:spPr>
        </p:pic>
      </p:grpSp>
      <p:grpSp>
        <p:nvGrpSpPr>
          <p:cNvPr id="71" name="Gruppieren 70">
            <a:extLst>
              <a:ext uri="{FF2B5EF4-FFF2-40B4-BE49-F238E27FC236}">
                <a16:creationId xmlns:a16="http://schemas.microsoft.com/office/drawing/2014/main" id="{2A5D068B-BFA0-0683-C6E7-72DE9C9D7CA5}"/>
              </a:ext>
            </a:extLst>
          </p:cNvPr>
          <p:cNvGrpSpPr/>
          <p:nvPr/>
        </p:nvGrpSpPr>
        <p:grpSpPr>
          <a:xfrm>
            <a:off x="4119248" y="5445075"/>
            <a:ext cx="1912857" cy="1359986"/>
            <a:chOff x="4072593" y="5426412"/>
            <a:chExt cx="2160114" cy="1535779"/>
          </a:xfrm>
        </p:grpSpPr>
        <p:sp>
          <p:nvSpPr>
            <p:cNvPr id="66" name="Freihandform 65">
              <a:extLst>
                <a:ext uri="{FF2B5EF4-FFF2-40B4-BE49-F238E27FC236}">
                  <a16:creationId xmlns:a16="http://schemas.microsoft.com/office/drawing/2014/main" id="{8A1F3765-431B-3280-D7A1-6E44CB7958BF}"/>
                </a:ext>
              </a:extLst>
            </p:cNvPr>
            <p:cNvSpPr/>
            <p:nvPr/>
          </p:nvSpPr>
          <p:spPr>
            <a:xfrm>
              <a:off x="4114556" y="6167534"/>
              <a:ext cx="2118151" cy="775131"/>
            </a:xfrm>
            <a:custGeom>
              <a:avLst/>
              <a:gdLst>
                <a:gd name="connsiteX0" fmla="*/ 839998 w 2228052"/>
                <a:gd name="connsiteY0" fmla="*/ 0 h 776126"/>
                <a:gd name="connsiteX1" fmla="*/ 2071639 w 2228052"/>
                <a:gd name="connsiteY1" fmla="*/ 261257 h 776126"/>
                <a:gd name="connsiteX2" fmla="*/ 2118292 w 2228052"/>
                <a:gd name="connsiteY2" fmla="*/ 410547 h 776126"/>
                <a:gd name="connsiteX3" fmla="*/ 1222553 w 2228052"/>
                <a:gd name="connsiteY3" fmla="*/ 774441 h 776126"/>
                <a:gd name="connsiteX4" fmla="*/ 46896 w 2228052"/>
                <a:gd name="connsiteY4" fmla="*/ 531845 h 776126"/>
                <a:gd name="connsiteX5" fmla="*/ 345476 w 2228052"/>
                <a:gd name="connsiteY5" fmla="*/ 195943 h 776126"/>
                <a:gd name="connsiteX0" fmla="*/ 839998 w 2181294"/>
                <a:gd name="connsiteY0" fmla="*/ 0 h 775131"/>
                <a:gd name="connsiteX1" fmla="*/ 2071639 w 2181294"/>
                <a:gd name="connsiteY1" fmla="*/ 261257 h 775131"/>
                <a:gd name="connsiteX2" fmla="*/ 2024986 w 2181294"/>
                <a:gd name="connsiteY2" fmla="*/ 457200 h 775131"/>
                <a:gd name="connsiteX3" fmla="*/ 1222553 w 2181294"/>
                <a:gd name="connsiteY3" fmla="*/ 774441 h 775131"/>
                <a:gd name="connsiteX4" fmla="*/ 46896 w 2181294"/>
                <a:gd name="connsiteY4" fmla="*/ 531845 h 775131"/>
                <a:gd name="connsiteX5" fmla="*/ 345476 w 2181294"/>
                <a:gd name="connsiteY5" fmla="*/ 195943 h 775131"/>
                <a:gd name="connsiteX0" fmla="*/ 839998 w 2118151"/>
                <a:gd name="connsiteY0" fmla="*/ 0 h 775131"/>
                <a:gd name="connsiteX1" fmla="*/ 1969002 w 2118151"/>
                <a:gd name="connsiteY1" fmla="*/ 233265 h 775131"/>
                <a:gd name="connsiteX2" fmla="*/ 2024986 w 2118151"/>
                <a:gd name="connsiteY2" fmla="*/ 457200 h 775131"/>
                <a:gd name="connsiteX3" fmla="*/ 1222553 w 2118151"/>
                <a:gd name="connsiteY3" fmla="*/ 774441 h 775131"/>
                <a:gd name="connsiteX4" fmla="*/ 46896 w 2118151"/>
                <a:gd name="connsiteY4" fmla="*/ 531845 h 775131"/>
                <a:gd name="connsiteX5" fmla="*/ 345476 w 2118151"/>
                <a:gd name="connsiteY5" fmla="*/ 195943 h 7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51" h="775131">
                  <a:moveTo>
                    <a:pt x="839998" y="0"/>
                  </a:moveTo>
                  <a:cubicBezTo>
                    <a:pt x="1349294" y="96416"/>
                    <a:pt x="1771504" y="157065"/>
                    <a:pt x="1969002" y="233265"/>
                  </a:cubicBezTo>
                  <a:cubicBezTo>
                    <a:pt x="2166500" y="309465"/>
                    <a:pt x="2149394" y="367004"/>
                    <a:pt x="2024986" y="457200"/>
                  </a:cubicBezTo>
                  <a:cubicBezTo>
                    <a:pt x="1900578" y="547396"/>
                    <a:pt x="1552235" y="762000"/>
                    <a:pt x="1222553" y="774441"/>
                  </a:cubicBezTo>
                  <a:cubicBezTo>
                    <a:pt x="892871" y="786882"/>
                    <a:pt x="193075" y="628261"/>
                    <a:pt x="46896" y="531845"/>
                  </a:cubicBezTo>
                  <a:cubicBezTo>
                    <a:pt x="-99283" y="435429"/>
                    <a:pt x="123096" y="315686"/>
                    <a:pt x="345476" y="195943"/>
                  </a:cubicBezTo>
                </a:path>
              </a:pathLst>
            </a:custGeom>
            <a:noFill/>
            <a:ln w="25400" cap="rnd">
              <a:solidFill>
                <a:srgbClr val="215682"/>
              </a:solidFill>
              <a:prstDash val="dash"/>
              <a:tailEnd type="arrow"/>
            </a:ln>
          </p:spPr>
          <p:txBody>
            <a:bodyPr rtlCol="0" anchor="ctr"/>
            <a:lstStyle/>
            <a:p>
              <a:pPr algn="ctr"/>
              <a:endParaRPr lang="de-DE"/>
            </a:p>
          </p:txBody>
        </p:sp>
        <p:pic>
          <p:nvPicPr>
            <p:cNvPr id="47" name="Grafik 46">
              <a:extLst>
                <a:ext uri="{FF2B5EF4-FFF2-40B4-BE49-F238E27FC236}">
                  <a16:creationId xmlns:a16="http://schemas.microsoft.com/office/drawing/2014/main" id="{4924B8B0-FAD0-9A78-0BEE-01D93555DE45}"/>
                </a:ext>
              </a:extLst>
            </p:cNvPr>
            <p:cNvPicPr>
              <a:picLocks noChangeAspect="1"/>
            </p:cNvPicPr>
            <p:nvPr/>
          </p:nvPicPr>
          <p:blipFill rotWithShape="1">
            <a:blip r:embed="rId4"/>
            <a:srcRect l="6789" r="14072" b="18704"/>
            <a:stretch/>
          </p:blipFill>
          <p:spPr>
            <a:xfrm>
              <a:off x="4072593" y="5426412"/>
              <a:ext cx="2115662" cy="1535779"/>
            </a:xfrm>
            <a:prstGeom prst="rect">
              <a:avLst/>
            </a:prstGeom>
          </p:spPr>
        </p:pic>
      </p:grpSp>
      <p:grpSp>
        <p:nvGrpSpPr>
          <p:cNvPr id="73" name="Gruppieren 72">
            <a:extLst>
              <a:ext uri="{FF2B5EF4-FFF2-40B4-BE49-F238E27FC236}">
                <a16:creationId xmlns:a16="http://schemas.microsoft.com/office/drawing/2014/main" id="{DC1C0A4F-54F8-C574-41B5-AA47854F0297}"/>
              </a:ext>
            </a:extLst>
          </p:cNvPr>
          <p:cNvGrpSpPr/>
          <p:nvPr/>
        </p:nvGrpSpPr>
        <p:grpSpPr>
          <a:xfrm>
            <a:off x="4119248" y="2682257"/>
            <a:ext cx="1912857" cy="1368330"/>
            <a:chOff x="4072593" y="2682256"/>
            <a:chExt cx="2160114" cy="1545201"/>
          </a:xfrm>
        </p:grpSpPr>
        <p:sp>
          <p:nvSpPr>
            <p:cNvPr id="54" name="Freihandform 53">
              <a:extLst>
                <a:ext uri="{FF2B5EF4-FFF2-40B4-BE49-F238E27FC236}">
                  <a16:creationId xmlns:a16="http://schemas.microsoft.com/office/drawing/2014/main" id="{7E865634-9153-E6F7-C74B-E00A388801EE}"/>
                </a:ext>
              </a:extLst>
            </p:cNvPr>
            <p:cNvSpPr/>
            <p:nvPr/>
          </p:nvSpPr>
          <p:spPr>
            <a:xfrm>
              <a:off x="4114556" y="3452326"/>
              <a:ext cx="2118151" cy="775131"/>
            </a:xfrm>
            <a:custGeom>
              <a:avLst/>
              <a:gdLst>
                <a:gd name="connsiteX0" fmla="*/ 839998 w 2228052"/>
                <a:gd name="connsiteY0" fmla="*/ 0 h 776126"/>
                <a:gd name="connsiteX1" fmla="*/ 2071639 w 2228052"/>
                <a:gd name="connsiteY1" fmla="*/ 261257 h 776126"/>
                <a:gd name="connsiteX2" fmla="*/ 2118292 w 2228052"/>
                <a:gd name="connsiteY2" fmla="*/ 410547 h 776126"/>
                <a:gd name="connsiteX3" fmla="*/ 1222553 w 2228052"/>
                <a:gd name="connsiteY3" fmla="*/ 774441 h 776126"/>
                <a:gd name="connsiteX4" fmla="*/ 46896 w 2228052"/>
                <a:gd name="connsiteY4" fmla="*/ 531845 h 776126"/>
                <a:gd name="connsiteX5" fmla="*/ 345476 w 2228052"/>
                <a:gd name="connsiteY5" fmla="*/ 195943 h 776126"/>
                <a:gd name="connsiteX0" fmla="*/ 839998 w 2181294"/>
                <a:gd name="connsiteY0" fmla="*/ 0 h 775131"/>
                <a:gd name="connsiteX1" fmla="*/ 2071639 w 2181294"/>
                <a:gd name="connsiteY1" fmla="*/ 261257 h 775131"/>
                <a:gd name="connsiteX2" fmla="*/ 2024986 w 2181294"/>
                <a:gd name="connsiteY2" fmla="*/ 457200 h 775131"/>
                <a:gd name="connsiteX3" fmla="*/ 1222553 w 2181294"/>
                <a:gd name="connsiteY3" fmla="*/ 774441 h 775131"/>
                <a:gd name="connsiteX4" fmla="*/ 46896 w 2181294"/>
                <a:gd name="connsiteY4" fmla="*/ 531845 h 775131"/>
                <a:gd name="connsiteX5" fmla="*/ 345476 w 2181294"/>
                <a:gd name="connsiteY5" fmla="*/ 195943 h 775131"/>
                <a:gd name="connsiteX0" fmla="*/ 839998 w 2118151"/>
                <a:gd name="connsiteY0" fmla="*/ 0 h 775131"/>
                <a:gd name="connsiteX1" fmla="*/ 1969002 w 2118151"/>
                <a:gd name="connsiteY1" fmla="*/ 233265 h 775131"/>
                <a:gd name="connsiteX2" fmla="*/ 2024986 w 2118151"/>
                <a:gd name="connsiteY2" fmla="*/ 457200 h 775131"/>
                <a:gd name="connsiteX3" fmla="*/ 1222553 w 2118151"/>
                <a:gd name="connsiteY3" fmla="*/ 774441 h 775131"/>
                <a:gd name="connsiteX4" fmla="*/ 46896 w 2118151"/>
                <a:gd name="connsiteY4" fmla="*/ 531845 h 775131"/>
                <a:gd name="connsiteX5" fmla="*/ 345476 w 2118151"/>
                <a:gd name="connsiteY5" fmla="*/ 195943 h 7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51" h="775131">
                  <a:moveTo>
                    <a:pt x="839998" y="0"/>
                  </a:moveTo>
                  <a:cubicBezTo>
                    <a:pt x="1349294" y="96416"/>
                    <a:pt x="1771504" y="157065"/>
                    <a:pt x="1969002" y="233265"/>
                  </a:cubicBezTo>
                  <a:cubicBezTo>
                    <a:pt x="2166500" y="309465"/>
                    <a:pt x="2149394" y="367004"/>
                    <a:pt x="2024986" y="457200"/>
                  </a:cubicBezTo>
                  <a:cubicBezTo>
                    <a:pt x="1900578" y="547396"/>
                    <a:pt x="1552235" y="762000"/>
                    <a:pt x="1222553" y="774441"/>
                  </a:cubicBezTo>
                  <a:cubicBezTo>
                    <a:pt x="892871" y="786882"/>
                    <a:pt x="193075" y="628261"/>
                    <a:pt x="46896" y="531845"/>
                  </a:cubicBezTo>
                  <a:cubicBezTo>
                    <a:pt x="-99283" y="435429"/>
                    <a:pt x="123096" y="315686"/>
                    <a:pt x="345476" y="195943"/>
                  </a:cubicBezTo>
                </a:path>
              </a:pathLst>
            </a:custGeom>
            <a:noFill/>
            <a:ln w="25400" cap="rnd">
              <a:solidFill>
                <a:srgbClr val="215682"/>
              </a:solidFill>
              <a:prstDash val="dash"/>
              <a:tailEnd type="arrow"/>
            </a:ln>
          </p:spPr>
          <p:txBody>
            <a:bodyPr rtlCol="0" anchor="ctr"/>
            <a:lstStyle/>
            <a:p>
              <a:pPr algn="ctr"/>
              <a:endParaRPr lang="de-DE"/>
            </a:p>
          </p:txBody>
        </p:sp>
        <p:pic>
          <p:nvPicPr>
            <p:cNvPr id="49" name="Grafik 48">
              <a:extLst>
                <a:ext uri="{FF2B5EF4-FFF2-40B4-BE49-F238E27FC236}">
                  <a16:creationId xmlns:a16="http://schemas.microsoft.com/office/drawing/2014/main" id="{13DCC815-02A4-C4E0-2F5C-FAC06A030F3F}"/>
                </a:ext>
              </a:extLst>
            </p:cNvPr>
            <p:cNvPicPr>
              <a:picLocks noChangeAspect="1"/>
            </p:cNvPicPr>
            <p:nvPr/>
          </p:nvPicPr>
          <p:blipFill rotWithShape="1">
            <a:blip r:embed="rId5"/>
            <a:srcRect l="7439" r="13423" b="18704"/>
            <a:stretch/>
          </p:blipFill>
          <p:spPr>
            <a:xfrm>
              <a:off x="4072593" y="2682256"/>
              <a:ext cx="2115662" cy="1535779"/>
            </a:xfrm>
            <a:prstGeom prst="rect">
              <a:avLst/>
            </a:prstGeom>
          </p:spPr>
        </p:pic>
      </p:grpSp>
      <p:grpSp>
        <p:nvGrpSpPr>
          <p:cNvPr id="72" name="Gruppieren 71">
            <a:extLst>
              <a:ext uri="{FF2B5EF4-FFF2-40B4-BE49-F238E27FC236}">
                <a16:creationId xmlns:a16="http://schemas.microsoft.com/office/drawing/2014/main" id="{0B07E1E7-771C-C326-D250-9B25AA6AF5B0}"/>
              </a:ext>
            </a:extLst>
          </p:cNvPr>
          <p:cNvGrpSpPr/>
          <p:nvPr/>
        </p:nvGrpSpPr>
        <p:grpSpPr>
          <a:xfrm>
            <a:off x="4161211" y="4049078"/>
            <a:ext cx="1875697" cy="1364298"/>
            <a:chOff x="4114556" y="4049078"/>
            <a:chExt cx="2118151" cy="1540648"/>
          </a:xfrm>
        </p:grpSpPr>
        <p:sp>
          <p:nvSpPr>
            <p:cNvPr id="65" name="Freihandform 64">
              <a:extLst>
                <a:ext uri="{FF2B5EF4-FFF2-40B4-BE49-F238E27FC236}">
                  <a16:creationId xmlns:a16="http://schemas.microsoft.com/office/drawing/2014/main" id="{F205082A-3C03-462B-10A4-887F0E650D45}"/>
                </a:ext>
              </a:extLst>
            </p:cNvPr>
            <p:cNvSpPr/>
            <p:nvPr/>
          </p:nvSpPr>
          <p:spPr>
            <a:xfrm>
              <a:off x="4114556" y="4814595"/>
              <a:ext cx="2118151" cy="775131"/>
            </a:xfrm>
            <a:custGeom>
              <a:avLst/>
              <a:gdLst>
                <a:gd name="connsiteX0" fmla="*/ 839998 w 2228052"/>
                <a:gd name="connsiteY0" fmla="*/ 0 h 776126"/>
                <a:gd name="connsiteX1" fmla="*/ 2071639 w 2228052"/>
                <a:gd name="connsiteY1" fmla="*/ 261257 h 776126"/>
                <a:gd name="connsiteX2" fmla="*/ 2118292 w 2228052"/>
                <a:gd name="connsiteY2" fmla="*/ 410547 h 776126"/>
                <a:gd name="connsiteX3" fmla="*/ 1222553 w 2228052"/>
                <a:gd name="connsiteY3" fmla="*/ 774441 h 776126"/>
                <a:gd name="connsiteX4" fmla="*/ 46896 w 2228052"/>
                <a:gd name="connsiteY4" fmla="*/ 531845 h 776126"/>
                <a:gd name="connsiteX5" fmla="*/ 345476 w 2228052"/>
                <a:gd name="connsiteY5" fmla="*/ 195943 h 776126"/>
                <a:gd name="connsiteX0" fmla="*/ 839998 w 2181294"/>
                <a:gd name="connsiteY0" fmla="*/ 0 h 775131"/>
                <a:gd name="connsiteX1" fmla="*/ 2071639 w 2181294"/>
                <a:gd name="connsiteY1" fmla="*/ 261257 h 775131"/>
                <a:gd name="connsiteX2" fmla="*/ 2024986 w 2181294"/>
                <a:gd name="connsiteY2" fmla="*/ 457200 h 775131"/>
                <a:gd name="connsiteX3" fmla="*/ 1222553 w 2181294"/>
                <a:gd name="connsiteY3" fmla="*/ 774441 h 775131"/>
                <a:gd name="connsiteX4" fmla="*/ 46896 w 2181294"/>
                <a:gd name="connsiteY4" fmla="*/ 531845 h 775131"/>
                <a:gd name="connsiteX5" fmla="*/ 345476 w 2181294"/>
                <a:gd name="connsiteY5" fmla="*/ 195943 h 775131"/>
                <a:gd name="connsiteX0" fmla="*/ 839998 w 2118151"/>
                <a:gd name="connsiteY0" fmla="*/ 0 h 775131"/>
                <a:gd name="connsiteX1" fmla="*/ 1969002 w 2118151"/>
                <a:gd name="connsiteY1" fmla="*/ 233265 h 775131"/>
                <a:gd name="connsiteX2" fmla="*/ 2024986 w 2118151"/>
                <a:gd name="connsiteY2" fmla="*/ 457200 h 775131"/>
                <a:gd name="connsiteX3" fmla="*/ 1222553 w 2118151"/>
                <a:gd name="connsiteY3" fmla="*/ 774441 h 775131"/>
                <a:gd name="connsiteX4" fmla="*/ 46896 w 2118151"/>
                <a:gd name="connsiteY4" fmla="*/ 531845 h 775131"/>
                <a:gd name="connsiteX5" fmla="*/ 345476 w 2118151"/>
                <a:gd name="connsiteY5" fmla="*/ 195943 h 7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51" h="775131">
                  <a:moveTo>
                    <a:pt x="839998" y="0"/>
                  </a:moveTo>
                  <a:cubicBezTo>
                    <a:pt x="1349294" y="96416"/>
                    <a:pt x="1771504" y="157065"/>
                    <a:pt x="1969002" y="233265"/>
                  </a:cubicBezTo>
                  <a:cubicBezTo>
                    <a:pt x="2166500" y="309465"/>
                    <a:pt x="2149394" y="367004"/>
                    <a:pt x="2024986" y="457200"/>
                  </a:cubicBezTo>
                  <a:cubicBezTo>
                    <a:pt x="1900578" y="547396"/>
                    <a:pt x="1552235" y="762000"/>
                    <a:pt x="1222553" y="774441"/>
                  </a:cubicBezTo>
                  <a:cubicBezTo>
                    <a:pt x="892871" y="786882"/>
                    <a:pt x="193075" y="628261"/>
                    <a:pt x="46896" y="531845"/>
                  </a:cubicBezTo>
                  <a:cubicBezTo>
                    <a:pt x="-99283" y="435429"/>
                    <a:pt x="123096" y="315686"/>
                    <a:pt x="345476" y="195943"/>
                  </a:cubicBezTo>
                </a:path>
              </a:pathLst>
            </a:custGeom>
            <a:noFill/>
            <a:ln w="25400" cap="rnd">
              <a:solidFill>
                <a:srgbClr val="215682"/>
              </a:solidFill>
              <a:prstDash val="dash"/>
              <a:tailEnd type="arrow"/>
            </a:ln>
          </p:spPr>
          <p:txBody>
            <a:bodyPr rtlCol="0" anchor="ctr"/>
            <a:lstStyle/>
            <a:p>
              <a:pPr algn="ctr"/>
              <a:endParaRPr lang="de-DE"/>
            </a:p>
          </p:txBody>
        </p:sp>
        <p:pic>
          <p:nvPicPr>
            <p:cNvPr id="50" name="Grafik 49">
              <a:extLst>
                <a:ext uri="{FF2B5EF4-FFF2-40B4-BE49-F238E27FC236}">
                  <a16:creationId xmlns:a16="http://schemas.microsoft.com/office/drawing/2014/main" id="{0C90ECB1-A27D-83C7-34F2-4B7689FA2BEC}"/>
                </a:ext>
              </a:extLst>
            </p:cNvPr>
            <p:cNvPicPr>
              <a:picLocks noChangeAspect="1"/>
            </p:cNvPicPr>
            <p:nvPr/>
          </p:nvPicPr>
          <p:blipFill rotWithShape="1">
            <a:blip r:embed="rId6"/>
            <a:srcRect l="13308" r="19067" b="21623"/>
            <a:stretch/>
          </p:blipFill>
          <p:spPr>
            <a:xfrm>
              <a:off x="4220713" y="4049078"/>
              <a:ext cx="1819422" cy="1490116"/>
            </a:xfrm>
            <a:prstGeom prst="rect">
              <a:avLst/>
            </a:prstGeom>
          </p:spPr>
        </p:pic>
      </p:grpSp>
      <p:grpSp>
        <p:nvGrpSpPr>
          <p:cNvPr id="69" name="Gruppieren 68">
            <a:extLst>
              <a:ext uri="{FF2B5EF4-FFF2-40B4-BE49-F238E27FC236}">
                <a16:creationId xmlns:a16="http://schemas.microsoft.com/office/drawing/2014/main" id="{4184DBCE-BA6A-014A-7481-494F8102FB59}"/>
              </a:ext>
            </a:extLst>
          </p:cNvPr>
          <p:cNvGrpSpPr/>
          <p:nvPr/>
        </p:nvGrpSpPr>
        <p:grpSpPr>
          <a:xfrm>
            <a:off x="4161211" y="8178893"/>
            <a:ext cx="1875697" cy="1359986"/>
            <a:chOff x="4114556" y="8178892"/>
            <a:chExt cx="2118151" cy="1535779"/>
          </a:xfrm>
        </p:grpSpPr>
        <p:sp>
          <p:nvSpPr>
            <p:cNvPr id="68" name="Freihandform 67">
              <a:extLst>
                <a:ext uri="{FF2B5EF4-FFF2-40B4-BE49-F238E27FC236}">
                  <a16:creationId xmlns:a16="http://schemas.microsoft.com/office/drawing/2014/main" id="{311790AC-FCE5-51C3-9C0A-5FB691330A60}"/>
                </a:ext>
              </a:extLst>
            </p:cNvPr>
            <p:cNvSpPr/>
            <p:nvPr/>
          </p:nvSpPr>
          <p:spPr>
            <a:xfrm>
              <a:off x="4114556" y="8938725"/>
              <a:ext cx="2118151" cy="775131"/>
            </a:xfrm>
            <a:custGeom>
              <a:avLst/>
              <a:gdLst>
                <a:gd name="connsiteX0" fmla="*/ 839998 w 2228052"/>
                <a:gd name="connsiteY0" fmla="*/ 0 h 776126"/>
                <a:gd name="connsiteX1" fmla="*/ 2071639 w 2228052"/>
                <a:gd name="connsiteY1" fmla="*/ 261257 h 776126"/>
                <a:gd name="connsiteX2" fmla="*/ 2118292 w 2228052"/>
                <a:gd name="connsiteY2" fmla="*/ 410547 h 776126"/>
                <a:gd name="connsiteX3" fmla="*/ 1222553 w 2228052"/>
                <a:gd name="connsiteY3" fmla="*/ 774441 h 776126"/>
                <a:gd name="connsiteX4" fmla="*/ 46896 w 2228052"/>
                <a:gd name="connsiteY4" fmla="*/ 531845 h 776126"/>
                <a:gd name="connsiteX5" fmla="*/ 345476 w 2228052"/>
                <a:gd name="connsiteY5" fmla="*/ 195943 h 776126"/>
                <a:gd name="connsiteX0" fmla="*/ 839998 w 2181294"/>
                <a:gd name="connsiteY0" fmla="*/ 0 h 775131"/>
                <a:gd name="connsiteX1" fmla="*/ 2071639 w 2181294"/>
                <a:gd name="connsiteY1" fmla="*/ 261257 h 775131"/>
                <a:gd name="connsiteX2" fmla="*/ 2024986 w 2181294"/>
                <a:gd name="connsiteY2" fmla="*/ 457200 h 775131"/>
                <a:gd name="connsiteX3" fmla="*/ 1222553 w 2181294"/>
                <a:gd name="connsiteY3" fmla="*/ 774441 h 775131"/>
                <a:gd name="connsiteX4" fmla="*/ 46896 w 2181294"/>
                <a:gd name="connsiteY4" fmla="*/ 531845 h 775131"/>
                <a:gd name="connsiteX5" fmla="*/ 345476 w 2181294"/>
                <a:gd name="connsiteY5" fmla="*/ 195943 h 775131"/>
                <a:gd name="connsiteX0" fmla="*/ 839998 w 2118151"/>
                <a:gd name="connsiteY0" fmla="*/ 0 h 775131"/>
                <a:gd name="connsiteX1" fmla="*/ 1969002 w 2118151"/>
                <a:gd name="connsiteY1" fmla="*/ 233265 h 775131"/>
                <a:gd name="connsiteX2" fmla="*/ 2024986 w 2118151"/>
                <a:gd name="connsiteY2" fmla="*/ 457200 h 775131"/>
                <a:gd name="connsiteX3" fmla="*/ 1222553 w 2118151"/>
                <a:gd name="connsiteY3" fmla="*/ 774441 h 775131"/>
                <a:gd name="connsiteX4" fmla="*/ 46896 w 2118151"/>
                <a:gd name="connsiteY4" fmla="*/ 531845 h 775131"/>
                <a:gd name="connsiteX5" fmla="*/ 345476 w 2118151"/>
                <a:gd name="connsiteY5" fmla="*/ 195943 h 7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51" h="775131">
                  <a:moveTo>
                    <a:pt x="839998" y="0"/>
                  </a:moveTo>
                  <a:cubicBezTo>
                    <a:pt x="1349294" y="96416"/>
                    <a:pt x="1771504" y="157065"/>
                    <a:pt x="1969002" y="233265"/>
                  </a:cubicBezTo>
                  <a:cubicBezTo>
                    <a:pt x="2166500" y="309465"/>
                    <a:pt x="2149394" y="367004"/>
                    <a:pt x="2024986" y="457200"/>
                  </a:cubicBezTo>
                  <a:cubicBezTo>
                    <a:pt x="1900578" y="547396"/>
                    <a:pt x="1552235" y="762000"/>
                    <a:pt x="1222553" y="774441"/>
                  </a:cubicBezTo>
                  <a:cubicBezTo>
                    <a:pt x="892871" y="786882"/>
                    <a:pt x="193075" y="628261"/>
                    <a:pt x="46896" y="531845"/>
                  </a:cubicBezTo>
                  <a:cubicBezTo>
                    <a:pt x="-99283" y="435429"/>
                    <a:pt x="123096" y="315686"/>
                    <a:pt x="345476" y="195943"/>
                  </a:cubicBezTo>
                </a:path>
              </a:pathLst>
            </a:custGeom>
            <a:noFill/>
            <a:ln w="25400" cap="rnd">
              <a:solidFill>
                <a:srgbClr val="215682"/>
              </a:solidFill>
              <a:prstDash val="dash"/>
              <a:tailEnd type="arrow"/>
            </a:ln>
          </p:spPr>
          <p:txBody>
            <a:bodyPr rtlCol="0" anchor="ctr"/>
            <a:lstStyle/>
            <a:p>
              <a:pPr algn="ctr"/>
              <a:endParaRPr lang="de-DE"/>
            </a:p>
          </p:txBody>
        </p:sp>
        <p:pic>
          <p:nvPicPr>
            <p:cNvPr id="52" name="Grafik 51">
              <a:extLst>
                <a:ext uri="{FF2B5EF4-FFF2-40B4-BE49-F238E27FC236}">
                  <a16:creationId xmlns:a16="http://schemas.microsoft.com/office/drawing/2014/main" id="{9CA6FBBD-BA7A-6CA3-05EA-9368890C6E38}"/>
                </a:ext>
              </a:extLst>
            </p:cNvPr>
            <p:cNvPicPr>
              <a:picLocks noChangeAspect="1"/>
            </p:cNvPicPr>
            <p:nvPr/>
          </p:nvPicPr>
          <p:blipFill rotWithShape="1">
            <a:blip r:embed="rId7"/>
            <a:srcRect l="14686" r="17257" b="18704"/>
            <a:stretch/>
          </p:blipFill>
          <p:spPr>
            <a:xfrm>
              <a:off x="4220713" y="8178892"/>
              <a:ext cx="1819422" cy="1535779"/>
            </a:xfrm>
            <a:prstGeom prst="rect">
              <a:avLst/>
            </a:prstGeom>
          </p:spPr>
        </p:pic>
      </p:grpSp>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LAUFSCHULFITNESS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Laufschuledition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Nao M</cp:lastModifiedBy>
  <cp:revision>491</cp:revision>
  <cp:lastPrinted>2022-12-13T10:36:34Z</cp:lastPrinted>
  <dcterms:created xsi:type="dcterms:W3CDTF">2020-05-26T08:39:00Z</dcterms:created>
  <dcterms:modified xsi:type="dcterms:W3CDTF">2023-01-09T15:28:09Z</dcterms:modified>
  <cp:category>Würfelfitness, Fitnessübungen, Sportunterricht, Sport</cp:category>
</cp:coreProperties>
</file>